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7" r:id="rId9"/>
    <p:sldId id="268" r:id="rId10"/>
    <p:sldId id="269" r:id="rId11"/>
    <p:sldId id="260" r:id="rId12"/>
    <p:sldId id="272" r:id="rId13"/>
    <p:sldId id="273" r:id="rId14"/>
    <p:sldId id="263" r:id="rId15"/>
    <p:sldId id="264" r:id="rId16"/>
    <p:sldId id="270" r:id="rId17"/>
    <p:sldId id="265" r:id="rId18"/>
    <p:sldId id="266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E3368-EF22-4457-AF06-0B778C0E8C97}" v="8" dt="2024-12-03T08:32:32.217"/>
    <p1510:client id="{5BD49255-9877-438D-B8AC-8471AED63B3F}" v="1" dt="2024-12-03T14:56:41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Daher" userId="1245e254ba410958" providerId="LiveId" clId="{5BD49255-9877-438D-B8AC-8471AED63B3F}"/>
    <pc:docChg chg="undo custSel addSld delSld modSld">
      <pc:chgData name="George Daher" userId="1245e254ba410958" providerId="LiveId" clId="{5BD49255-9877-438D-B8AC-8471AED63B3F}" dt="2024-12-03T15:14:03.162" v="4155" actId="20577"/>
      <pc:docMkLst>
        <pc:docMk/>
      </pc:docMkLst>
      <pc:sldChg chg="modSp mod">
        <pc:chgData name="George Daher" userId="1245e254ba410958" providerId="LiveId" clId="{5BD49255-9877-438D-B8AC-8471AED63B3F}" dt="2024-12-03T01:10:28.593" v="479" actId="20577"/>
        <pc:sldMkLst>
          <pc:docMk/>
          <pc:sldMk cId="310816366" sldId="258"/>
        </pc:sldMkLst>
        <pc:spChg chg="mod">
          <ac:chgData name="George Daher" userId="1245e254ba410958" providerId="LiveId" clId="{5BD49255-9877-438D-B8AC-8471AED63B3F}" dt="2024-12-03T01:10:28.593" v="479" actId="20577"/>
          <ac:spMkLst>
            <pc:docMk/>
            <pc:sldMk cId="310816366" sldId="258"/>
            <ac:spMk id="4" creationId="{FD3E1335-05B7-4DE0-2BC9-407C71583A1B}"/>
          </ac:spMkLst>
        </pc:spChg>
      </pc:sldChg>
      <pc:sldChg chg="modSp new mod">
        <pc:chgData name="George Daher" userId="1245e254ba410958" providerId="LiveId" clId="{5BD49255-9877-438D-B8AC-8471AED63B3F}" dt="2024-12-03T01:19:28.825" v="1041" actId="20577"/>
        <pc:sldMkLst>
          <pc:docMk/>
          <pc:sldMk cId="452331113" sldId="259"/>
        </pc:sldMkLst>
        <pc:spChg chg="mod">
          <ac:chgData name="George Daher" userId="1245e254ba410958" providerId="LiveId" clId="{5BD49255-9877-438D-B8AC-8471AED63B3F}" dt="2024-12-03T01:10:39.781" v="513" actId="20577"/>
          <ac:spMkLst>
            <pc:docMk/>
            <pc:sldMk cId="452331113" sldId="259"/>
            <ac:spMk id="2" creationId="{AA81DDD9-026A-E816-346F-277066B29CF2}"/>
          </ac:spMkLst>
        </pc:spChg>
        <pc:spChg chg="mod">
          <ac:chgData name="George Daher" userId="1245e254ba410958" providerId="LiveId" clId="{5BD49255-9877-438D-B8AC-8471AED63B3F}" dt="2024-12-03T01:19:28.825" v="1041" actId="20577"/>
          <ac:spMkLst>
            <pc:docMk/>
            <pc:sldMk cId="452331113" sldId="259"/>
            <ac:spMk id="4" creationId="{34F1FBC2-BE71-CA15-E2C3-1F1E7F941DA6}"/>
          </ac:spMkLst>
        </pc:spChg>
      </pc:sldChg>
      <pc:sldChg chg="addSp modSp new mod">
        <pc:chgData name="George Daher" userId="1245e254ba410958" providerId="LiveId" clId="{5BD49255-9877-438D-B8AC-8471AED63B3F}" dt="2024-12-03T15:02:54.192" v="3862" actId="14826"/>
        <pc:sldMkLst>
          <pc:docMk/>
          <pc:sldMk cId="527475099" sldId="260"/>
        </pc:sldMkLst>
        <pc:spChg chg="mod">
          <ac:chgData name="George Daher" userId="1245e254ba410958" providerId="LiveId" clId="{5BD49255-9877-438D-B8AC-8471AED63B3F}" dt="2024-12-03T14:52:01.476" v="3615" actId="20577"/>
          <ac:spMkLst>
            <pc:docMk/>
            <pc:sldMk cId="527475099" sldId="260"/>
            <ac:spMk id="2" creationId="{6F9D6D01-59D3-229D-E6D6-D933268BAF8A}"/>
          </ac:spMkLst>
        </pc:spChg>
        <pc:spChg chg="mod">
          <ac:chgData name="George Daher" userId="1245e254ba410958" providerId="LiveId" clId="{5BD49255-9877-438D-B8AC-8471AED63B3F}" dt="2024-12-03T14:59:44.806" v="3860" actId="20577"/>
          <ac:spMkLst>
            <pc:docMk/>
            <pc:sldMk cId="527475099" sldId="260"/>
            <ac:spMk id="4" creationId="{54C102AB-CD48-43B4-F5B4-1E1C36F34893}"/>
          </ac:spMkLst>
        </pc:spChg>
        <pc:picChg chg="add mod">
          <ac:chgData name="George Daher" userId="1245e254ba410958" providerId="LiveId" clId="{5BD49255-9877-438D-B8AC-8471AED63B3F}" dt="2024-12-03T15:02:35.524" v="3861" actId="14826"/>
          <ac:picMkLst>
            <pc:docMk/>
            <pc:sldMk cId="527475099" sldId="260"/>
            <ac:picMk id="5" creationId="{4F2723B1-860F-594B-4587-98FD2D5046A0}"/>
          </ac:picMkLst>
        </pc:picChg>
        <pc:picChg chg="add mod">
          <ac:chgData name="George Daher" userId="1245e254ba410958" providerId="LiveId" clId="{5BD49255-9877-438D-B8AC-8471AED63B3F}" dt="2024-12-03T15:02:54.192" v="3862" actId="14826"/>
          <ac:picMkLst>
            <pc:docMk/>
            <pc:sldMk cId="527475099" sldId="260"/>
            <ac:picMk id="6" creationId="{C9282C99-5862-EE4D-891B-4450EAD637AC}"/>
          </ac:picMkLst>
        </pc:picChg>
      </pc:sldChg>
      <pc:sldChg chg="modSp new del mod">
        <pc:chgData name="George Daher" userId="1245e254ba410958" providerId="LiveId" clId="{5BD49255-9877-438D-B8AC-8471AED63B3F}" dt="2024-12-03T01:55:06.647" v="2084" actId="47"/>
        <pc:sldMkLst>
          <pc:docMk/>
          <pc:sldMk cId="3140766141" sldId="261"/>
        </pc:sldMkLst>
        <pc:spChg chg="mod">
          <ac:chgData name="George Daher" userId="1245e254ba410958" providerId="LiveId" clId="{5BD49255-9877-438D-B8AC-8471AED63B3F}" dt="2024-12-03T01:23:04.030" v="1220" actId="20577"/>
          <ac:spMkLst>
            <pc:docMk/>
            <pc:sldMk cId="3140766141" sldId="261"/>
            <ac:spMk id="2" creationId="{458AFA36-673F-93A3-0E33-58012B73643F}"/>
          </ac:spMkLst>
        </pc:spChg>
        <pc:spChg chg="mod">
          <ac:chgData name="George Daher" userId="1245e254ba410958" providerId="LiveId" clId="{5BD49255-9877-438D-B8AC-8471AED63B3F}" dt="2024-12-03T01:29:16.769" v="1553" actId="20577"/>
          <ac:spMkLst>
            <pc:docMk/>
            <pc:sldMk cId="3140766141" sldId="261"/>
            <ac:spMk id="4" creationId="{DE133DA2-58BA-4F95-FCE6-17CA6A58A73B}"/>
          </ac:spMkLst>
        </pc:spChg>
      </pc:sldChg>
      <pc:sldChg chg="modSp new del mod">
        <pc:chgData name="George Daher" userId="1245e254ba410958" providerId="LiveId" clId="{5BD49255-9877-438D-B8AC-8471AED63B3F}" dt="2024-12-03T01:56:03.615" v="2095" actId="47"/>
        <pc:sldMkLst>
          <pc:docMk/>
          <pc:sldMk cId="1221943573" sldId="262"/>
        </pc:sldMkLst>
        <pc:spChg chg="mod">
          <ac:chgData name="George Daher" userId="1245e254ba410958" providerId="LiveId" clId="{5BD49255-9877-438D-B8AC-8471AED63B3F}" dt="2024-12-03T01:29:28.766" v="1586" actId="20577"/>
          <ac:spMkLst>
            <pc:docMk/>
            <pc:sldMk cId="1221943573" sldId="262"/>
            <ac:spMk id="2" creationId="{AFFA5C92-4233-9276-F8E5-B3F3CF5865C5}"/>
          </ac:spMkLst>
        </pc:spChg>
      </pc:sldChg>
      <pc:sldChg chg="modSp new mod">
        <pc:chgData name="George Daher" userId="1245e254ba410958" providerId="LiveId" clId="{5BD49255-9877-438D-B8AC-8471AED63B3F}" dt="2024-12-03T15:03:18.591" v="3910" actId="20577"/>
        <pc:sldMkLst>
          <pc:docMk/>
          <pc:sldMk cId="840637483" sldId="263"/>
        </pc:sldMkLst>
        <pc:spChg chg="mod">
          <ac:chgData name="George Daher" userId="1245e254ba410958" providerId="LiveId" clId="{5BD49255-9877-438D-B8AC-8471AED63B3F}" dt="2024-12-03T01:55:59.430" v="2094" actId="20577"/>
          <ac:spMkLst>
            <pc:docMk/>
            <pc:sldMk cId="840637483" sldId="263"/>
            <ac:spMk id="2" creationId="{5637B2A4-BE43-027C-4E19-665F39CE907F}"/>
          </ac:spMkLst>
        </pc:spChg>
        <pc:spChg chg="mod">
          <ac:chgData name="George Daher" userId="1245e254ba410958" providerId="LiveId" clId="{5BD49255-9877-438D-B8AC-8471AED63B3F}" dt="2024-12-03T15:03:18.591" v="3910" actId="20577"/>
          <ac:spMkLst>
            <pc:docMk/>
            <pc:sldMk cId="840637483" sldId="263"/>
            <ac:spMk id="4" creationId="{9903B67A-1566-5D96-FC4A-65EC19D659F6}"/>
          </ac:spMkLst>
        </pc:spChg>
      </pc:sldChg>
      <pc:sldChg chg="addSp modSp new mod">
        <pc:chgData name="George Daher" userId="1245e254ba410958" providerId="LiveId" clId="{5BD49255-9877-438D-B8AC-8471AED63B3F}" dt="2024-12-03T15:08:45.357" v="3991" actId="1076"/>
        <pc:sldMkLst>
          <pc:docMk/>
          <pc:sldMk cId="1825370790" sldId="264"/>
        </pc:sldMkLst>
        <pc:spChg chg="mod">
          <ac:chgData name="George Daher" userId="1245e254ba410958" providerId="LiveId" clId="{5BD49255-9877-438D-B8AC-8471AED63B3F}" dt="2024-12-03T01:56:59.460" v="2103" actId="20577"/>
          <ac:spMkLst>
            <pc:docMk/>
            <pc:sldMk cId="1825370790" sldId="264"/>
            <ac:spMk id="2" creationId="{D0F1389D-0E12-0DD7-6992-5666F0D34CE3}"/>
          </ac:spMkLst>
        </pc:spChg>
        <pc:spChg chg="mod">
          <ac:chgData name="George Daher" userId="1245e254ba410958" providerId="LiveId" clId="{5BD49255-9877-438D-B8AC-8471AED63B3F}" dt="2024-12-03T15:08:39.013" v="3988" actId="1076"/>
          <ac:spMkLst>
            <pc:docMk/>
            <pc:sldMk cId="1825370790" sldId="264"/>
            <ac:spMk id="4" creationId="{9CCF1726-21E7-B148-CC0F-56EEE65E01AB}"/>
          </ac:spMkLst>
        </pc:spChg>
        <pc:picChg chg="add mod">
          <ac:chgData name="George Daher" userId="1245e254ba410958" providerId="LiveId" clId="{5BD49255-9877-438D-B8AC-8471AED63B3F}" dt="2024-12-03T15:08:41.054" v="3989" actId="1076"/>
          <ac:picMkLst>
            <pc:docMk/>
            <pc:sldMk cId="1825370790" sldId="264"/>
            <ac:picMk id="6" creationId="{B42FEB3C-1B7C-00F2-8857-EECD3010ABAE}"/>
          </ac:picMkLst>
        </pc:picChg>
        <pc:picChg chg="add mod">
          <ac:chgData name="George Daher" userId="1245e254ba410958" providerId="LiveId" clId="{5BD49255-9877-438D-B8AC-8471AED63B3F}" dt="2024-12-03T15:08:45.357" v="3991" actId="1076"/>
          <ac:picMkLst>
            <pc:docMk/>
            <pc:sldMk cId="1825370790" sldId="264"/>
            <ac:picMk id="8" creationId="{B7662DF3-08A0-953F-91E6-29DEE9E4D5FE}"/>
          </ac:picMkLst>
        </pc:picChg>
      </pc:sldChg>
      <pc:sldChg chg="modSp new mod">
        <pc:chgData name="George Daher" userId="1245e254ba410958" providerId="LiveId" clId="{5BD49255-9877-438D-B8AC-8471AED63B3F}" dt="2024-12-03T15:14:03.162" v="4155" actId="20577"/>
        <pc:sldMkLst>
          <pc:docMk/>
          <pc:sldMk cId="1512201846" sldId="265"/>
        </pc:sldMkLst>
        <pc:spChg chg="mod">
          <ac:chgData name="George Daher" userId="1245e254ba410958" providerId="LiveId" clId="{5BD49255-9877-438D-B8AC-8471AED63B3F}" dt="2024-12-03T02:00:21.756" v="2479" actId="20577"/>
          <ac:spMkLst>
            <pc:docMk/>
            <pc:sldMk cId="1512201846" sldId="265"/>
            <ac:spMk id="2" creationId="{06E389A3-5492-0F0E-FB83-37C200040E9F}"/>
          </ac:spMkLst>
        </pc:spChg>
        <pc:spChg chg="mod">
          <ac:chgData name="George Daher" userId="1245e254ba410958" providerId="LiveId" clId="{5BD49255-9877-438D-B8AC-8471AED63B3F}" dt="2024-12-03T15:14:03.162" v="4155" actId="20577"/>
          <ac:spMkLst>
            <pc:docMk/>
            <pc:sldMk cId="1512201846" sldId="265"/>
            <ac:spMk id="4" creationId="{AD806D02-F430-21BB-4407-339A96032A62}"/>
          </ac:spMkLst>
        </pc:spChg>
      </pc:sldChg>
      <pc:sldChg chg="modSp new mod">
        <pc:chgData name="George Daher" userId="1245e254ba410958" providerId="LiveId" clId="{5BD49255-9877-438D-B8AC-8471AED63B3F}" dt="2024-12-03T02:08:12.996" v="3607" actId="20577"/>
        <pc:sldMkLst>
          <pc:docMk/>
          <pc:sldMk cId="3097649737" sldId="266"/>
        </pc:sldMkLst>
        <pc:spChg chg="mod">
          <ac:chgData name="George Daher" userId="1245e254ba410958" providerId="LiveId" clId="{5BD49255-9877-438D-B8AC-8471AED63B3F}" dt="2024-12-03T02:03:09.674" v="3137" actId="20577"/>
          <ac:spMkLst>
            <pc:docMk/>
            <pc:sldMk cId="3097649737" sldId="266"/>
            <ac:spMk id="2" creationId="{980C2895-9128-07D5-0718-0BCA54FDB0A1}"/>
          </ac:spMkLst>
        </pc:spChg>
        <pc:spChg chg="mod">
          <ac:chgData name="George Daher" userId="1245e254ba410958" providerId="LiveId" clId="{5BD49255-9877-438D-B8AC-8471AED63B3F}" dt="2024-12-03T02:08:12.996" v="3607" actId="20577"/>
          <ac:spMkLst>
            <pc:docMk/>
            <pc:sldMk cId="3097649737" sldId="266"/>
            <ac:spMk id="4" creationId="{988D712A-BCDD-FCBB-C449-D70948FB2989}"/>
          </ac:spMkLst>
        </pc:spChg>
      </pc:sldChg>
      <pc:sldChg chg="addSp modSp mod">
        <pc:chgData name="George Daher" userId="1245e254ba410958" providerId="LiveId" clId="{5BD49255-9877-438D-B8AC-8471AED63B3F}" dt="2024-12-03T15:10:02.374" v="3998" actId="20577"/>
        <pc:sldMkLst>
          <pc:docMk/>
          <pc:sldMk cId="3118100961" sldId="270"/>
        </pc:sldMkLst>
        <pc:spChg chg="mod">
          <ac:chgData name="George Daher" userId="1245e254ba410958" providerId="LiveId" clId="{5BD49255-9877-438D-B8AC-8471AED63B3F}" dt="2024-12-03T15:10:02.374" v="3998" actId="20577"/>
          <ac:spMkLst>
            <pc:docMk/>
            <pc:sldMk cId="3118100961" sldId="270"/>
            <ac:spMk id="4" creationId="{A374F2B6-564E-D022-250D-5E50817472A5}"/>
          </ac:spMkLst>
        </pc:spChg>
        <pc:picChg chg="add mod">
          <ac:chgData name="George Daher" userId="1245e254ba410958" providerId="LiveId" clId="{5BD49255-9877-438D-B8AC-8471AED63B3F}" dt="2024-12-03T15:09:53.117" v="3994" actId="14100"/>
          <ac:picMkLst>
            <pc:docMk/>
            <pc:sldMk cId="3118100961" sldId="270"/>
            <ac:picMk id="6" creationId="{6E68828A-6594-8C8C-6F4E-8F555A412435}"/>
          </ac:picMkLst>
        </pc:picChg>
      </pc:sldChg>
      <pc:sldChg chg="addSp modSp new mod">
        <pc:chgData name="George Daher" userId="1245e254ba410958" providerId="LiveId" clId="{5BD49255-9877-438D-B8AC-8471AED63B3F}" dt="2024-12-03T14:56:33.325" v="3719" actId="1076"/>
        <pc:sldMkLst>
          <pc:docMk/>
          <pc:sldMk cId="3849062172" sldId="272"/>
        </pc:sldMkLst>
        <pc:spChg chg="mod">
          <ac:chgData name="George Daher" userId="1245e254ba410958" providerId="LiveId" clId="{5BD49255-9877-438D-B8AC-8471AED63B3F}" dt="2024-12-03T14:52:05.527" v="3622" actId="20577"/>
          <ac:spMkLst>
            <pc:docMk/>
            <pc:sldMk cId="3849062172" sldId="272"/>
            <ac:spMk id="2" creationId="{ED7ACEC0-3B63-2F6B-517D-263B2DAF7770}"/>
          </ac:spMkLst>
        </pc:spChg>
        <pc:spChg chg="mod">
          <ac:chgData name="George Daher" userId="1245e254ba410958" providerId="LiveId" clId="{5BD49255-9877-438D-B8AC-8471AED63B3F}" dt="2024-12-03T14:55:43.542" v="3711" actId="27636"/>
          <ac:spMkLst>
            <pc:docMk/>
            <pc:sldMk cId="3849062172" sldId="272"/>
            <ac:spMk id="4" creationId="{D94DAE5E-9722-DD16-EFC9-0D3F18F6FE7D}"/>
          </ac:spMkLst>
        </pc:spChg>
        <pc:picChg chg="add mod">
          <ac:chgData name="George Daher" userId="1245e254ba410958" providerId="LiveId" clId="{5BD49255-9877-438D-B8AC-8471AED63B3F}" dt="2024-12-03T14:55:46.814" v="3713" actId="1076"/>
          <ac:picMkLst>
            <pc:docMk/>
            <pc:sldMk cId="3849062172" sldId="272"/>
            <ac:picMk id="6" creationId="{C8425AE0-B94A-2D62-3F6F-082611D73349}"/>
          </ac:picMkLst>
        </pc:picChg>
        <pc:picChg chg="add mod">
          <ac:chgData name="George Daher" userId="1245e254ba410958" providerId="LiveId" clId="{5BD49255-9877-438D-B8AC-8471AED63B3F}" dt="2024-12-03T14:56:33.325" v="3719" actId="1076"/>
          <ac:picMkLst>
            <pc:docMk/>
            <pc:sldMk cId="3849062172" sldId="272"/>
            <ac:picMk id="8" creationId="{B27E3D3C-9597-A6D0-01EC-4F29951B6E80}"/>
          </ac:picMkLst>
        </pc:picChg>
      </pc:sldChg>
      <pc:sldChg chg="addSp modSp new mod">
        <pc:chgData name="George Daher" userId="1245e254ba410958" providerId="LiveId" clId="{5BD49255-9877-438D-B8AC-8471AED63B3F}" dt="2024-12-03T14:54:20.488" v="3700" actId="20577"/>
        <pc:sldMkLst>
          <pc:docMk/>
          <pc:sldMk cId="219352801" sldId="273"/>
        </pc:sldMkLst>
        <pc:spChg chg="mod">
          <ac:chgData name="George Daher" userId="1245e254ba410958" providerId="LiveId" clId="{5BD49255-9877-438D-B8AC-8471AED63B3F}" dt="2024-12-03T14:54:20.488" v="3700" actId="20577"/>
          <ac:spMkLst>
            <pc:docMk/>
            <pc:sldMk cId="219352801" sldId="273"/>
            <ac:spMk id="2" creationId="{A2864739-3E3D-CD57-CDBF-58C8EDC17449}"/>
          </ac:spMkLst>
        </pc:spChg>
        <pc:spChg chg="mod">
          <ac:chgData name="George Daher" userId="1245e254ba410958" providerId="LiveId" clId="{5BD49255-9877-438D-B8AC-8471AED63B3F}" dt="2024-12-03T14:53:52.164" v="3692" actId="20577"/>
          <ac:spMkLst>
            <pc:docMk/>
            <pc:sldMk cId="219352801" sldId="273"/>
            <ac:spMk id="4" creationId="{E0CD8B3A-82D4-0361-EF9A-634F768A2CC5}"/>
          </ac:spMkLst>
        </pc:spChg>
        <pc:picChg chg="add mod">
          <ac:chgData name="George Daher" userId="1245e254ba410958" providerId="LiveId" clId="{5BD49255-9877-438D-B8AC-8471AED63B3F}" dt="2024-12-03T14:54:17.065" v="3693" actId="14826"/>
          <ac:picMkLst>
            <pc:docMk/>
            <pc:sldMk cId="219352801" sldId="273"/>
            <ac:picMk id="6" creationId="{BAE2D778-AB3D-1DEA-0CB1-06400E57BE79}"/>
          </ac:picMkLst>
        </pc:picChg>
      </pc:sldChg>
    </pc:docChg>
  </pc:docChgLst>
  <pc:docChgLst>
    <pc:chgData name="George Daher" userId="1245e254ba410958" providerId="LiveId" clId="{0E3E3368-EF22-4457-AF06-0B778C0E8C97}"/>
    <pc:docChg chg="undo custSel addSld modSld">
      <pc:chgData name="George Daher" userId="1245e254ba410958" providerId="LiveId" clId="{0E3E3368-EF22-4457-AF06-0B778C0E8C97}" dt="2024-12-03T08:35:39.539" v="3783" actId="20577"/>
      <pc:docMkLst>
        <pc:docMk/>
      </pc:docMkLst>
      <pc:sldChg chg="modSp mod">
        <pc:chgData name="George Daher" userId="1245e254ba410958" providerId="LiveId" clId="{0E3E3368-EF22-4457-AF06-0B778C0E8C97}" dt="2024-12-03T03:47:39.331" v="68" actId="20577"/>
        <pc:sldMkLst>
          <pc:docMk/>
          <pc:sldMk cId="3946934594" sldId="256"/>
        </pc:sldMkLst>
        <pc:spChg chg="mod">
          <ac:chgData name="George Daher" userId="1245e254ba410958" providerId="LiveId" clId="{0E3E3368-EF22-4457-AF06-0B778C0E8C97}" dt="2024-12-03T03:47:35.633" v="52" actId="1076"/>
          <ac:spMkLst>
            <pc:docMk/>
            <pc:sldMk cId="3946934594" sldId="256"/>
            <ac:spMk id="2" creationId="{632BE5BF-9922-45FB-8F3F-4446D40A051B}"/>
          </ac:spMkLst>
        </pc:spChg>
        <pc:spChg chg="mod">
          <ac:chgData name="George Daher" userId="1245e254ba410958" providerId="LiveId" clId="{0E3E3368-EF22-4457-AF06-0B778C0E8C97}" dt="2024-12-03T03:47:39.331" v="68" actId="20577"/>
          <ac:spMkLst>
            <pc:docMk/>
            <pc:sldMk cId="3946934594" sldId="256"/>
            <ac:spMk id="3" creationId="{0D537F64-4C96-4AA8-BB21-E8053A3186DD}"/>
          </ac:spMkLst>
        </pc:spChg>
      </pc:sldChg>
      <pc:sldChg chg="modSp mod">
        <pc:chgData name="George Daher" userId="1245e254ba410958" providerId="LiveId" clId="{0E3E3368-EF22-4457-AF06-0B778C0E8C97}" dt="2024-12-03T05:16:56.455" v="3380" actId="20577"/>
        <pc:sldMkLst>
          <pc:docMk/>
          <pc:sldMk cId="2758081986" sldId="257"/>
        </pc:sldMkLst>
        <pc:spChg chg="mod">
          <ac:chgData name="George Daher" userId="1245e254ba410958" providerId="LiveId" clId="{0E3E3368-EF22-4457-AF06-0B778C0E8C97}" dt="2024-12-03T05:16:56.455" v="3380" actId="20577"/>
          <ac:spMkLst>
            <pc:docMk/>
            <pc:sldMk cId="2758081986" sldId="257"/>
            <ac:spMk id="4" creationId="{3FB28306-EC32-3F0E-F3A5-45325374DF41}"/>
          </ac:spMkLst>
        </pc:spChg>
      </pc:sldChg>
      <pc:sldChg chg="modSp mod">
        <pc:chgData name="George Daher" userId="1245e254ba410958" providerId="LiveId" clId="{0E3E3368-EF22-4457-AF06-0B778C0E8C97}" dt="2024-12-03T08:33:10.994" v="3676" actId="20577"/>
        <pc:sldMkLst>
          <pc:docMk/>
          <pc:sldMk cId="310816366" sldId="258"/>
        </pc:sldMkLst>
        <pc:spChg chg="mod">
          <ac:chgData name="George Daher" userId="1245e254ba410958" providerId="LiveId" clId="{0E3E3368-EF22-4457-AF06-0B778C0E8C97}" dt="2024-12-03T08:33:10.994" v="3676" actId="20577"/>
          <ac:spMkLst>
            <pc:docMk/>
            <pc:sldMk cId="310816366" sldId="258"/>
            <ac:spMk id="4" creationId="{FD3E1335-05B7-4DE0-2BC9-407C71583A1B}"/>
          </ac:spMkLst>
        </pc:spChg>
      </pc:sldChg>
      <pc:sldChg chg="modSp mod">
        <pc:chgData name="George Daher" userId="1245e254ba410958" providerId="LiveId" clId="{0E3E3368-EF22-4457-AF06-0B778C0E8C97}" dt="2024-12-03T05:28:13.790" v="3557" actId="20577"/>
        <pc:sldMkLst>
          <pc:docMk/>
          <pc:sldMk cId="452331113" sldId="259"/>
        </pc:sldMkLst>
        <pc:spChg chg="mod">
          <ac:chgData name="George Daher" userId="1245e254ba410958" providerId="LiveId" clId="{0E3E3368-EF22-4457-AF06-0B778C0E8C97}" dt="2024-12-03T05:28:13.790" v="3557" actId="20577"/>
          <ac:spMkLst>
            <pc:docMk/>
            <pc:sldMk cId="452331113" sldId="259"/>
            <ac:spMk id="4" creationId="{34F1FBC2-BE71-CA15-E2C3-1F1E7F941DA6}"/>
          </ac:spMkLst>
        </pc:spChg>
      </pc:sldChg>
      <pc:sldChg chg="modSp mod">
        <pc:chgData name="George Daher" userId="1245e254ba410958" providerId="LiveId" clId="{0E3E3368-EF22-4457-AF06-0B778C0E8C97}" dt="2024-12-03T05:29:23.997" v="3613" actId="20577"/>
        <pc:sldMkLst>
          <pc:docMk/>
          <pc:sldMk cId="840637483" sldId="263"/>
        </pc:sldMkLst>
        <pc:spChg chg="mod">
          <ac:chgData name="George Daher" userId="1245e254ba410958" providerId="LiveId" clId="{0E3E3368-EF22-4457-AF06-0B778C0E8C97}" dt="2024-12-03T05:29:23.997" v="3613" actId="20577"/>
          <ac:spMkLst>
            <pc:docMk/>
            <pc:sldMk cId="840637483" sldId="263"/>
            <ac:spMk id="4" creationId="{9903B67A-1566-5D96-FC4A-65EC19D659F6}"/>
          </ac:spMkLst>
        </pc:spChg>
      </pc:sldChg>
      <pc:sldChg chg="modSp mod">
        <pc:chgData name="George Daher" userId="1245e254ba410958" providerId="LiveId" clId="{0E3E3368-EF22-4457-AF06-0B778C0E8C97}" dt="2024-12-03T05:20:49.618" v="3406" actId="20577"/>
        <pc:sldMkLst>
          <pc:docMk/>
          <pc:sldMk cId="1825370790" sldId="264"/>
        </pc:sldMkLst>
        <pc:spChg chg="mod">
          <ac:chgData name="George Daher" userId="1245e254ba410958" providerId="LiveId" clId="{0E3E3368-EF22-4457-AF06-0B778C0E8C97}" dt="2024-12-03T04:38:38.119" v="1897" actId="20577"/>
          <ac:spMkLst>
            <pc:docMk/>
            <pc:sldMk cId="1825370790" sldId="264"/>
            <ac:spMk id="2" creationId="{D0F1389D-0E12-0DD7-6992-5666F0D34CE3}"/>
          </ac:spMkLst>
        </pc:spChg>
        <pc:spChg chg="mod">
          <ac:chgData name="George Daher" userId="1245e254ba410958" providerId="LiveId" clId="{0E3E3368-EF22-4457-AF06-0B778C0E8C97}" dt="2024-12-03T05:20:49.618" v="3406" actId="20577"/>
          <ac:spMkLst>
            <pc:docMk/>
            <pc:sldMk cId="1825370790" sldId="264"/>
            <ac:spMk id="4" creationId="{9CCF1726-21E7-B148-CC0F-56EEE65E01AB}"/>
          </ac:spMkLst>
        </pc:spChg>
      </pc:sldChg>
      <pc:sldChg chg="modSp mod">
        <pc:chgData name="George Daher" userId="1245e254ba410958" providerId="LiveId" clId="{0E3E3368-EF22-4457-AF06-0B778C0E8C97}" dt="2024-12-03T08:35:39.539" v="3783" actId="20577"/>
        <pc:sldMkLst>
          <pc:docMk/>
          <pc:sldMk cId="1512201846" sldId="265"/>
        </pc:sldMkLst>
        <pc:spChg chg="mod">
          <ac:chgData name="George Daher" userId="1245e254ba410958" providerId="LiveId" clId="{0E3E3368-EF22-4457-AF06-0B778C0E8C97}" dt="2024-12-03T08:35:39.539" v="3783" actId="20577"/>
          <ac:spMkLst>
            <pc:docMk/>
            <pc:sldMk cId="1512201846" sldId="265"/>
            <ac:spMk id="4" creationId="{AD806D02-F430-21BB-4407-339A96032A62}"/>
          </ac:spMkLst>
        </pc:spChg>
      </pc:sldChg>
      <pc:sldChg chg="modSp mod">
        <pc:chgData name="George Daher" userId="1245e254ba410958" providerId="LiveId" clId="{0E3E3368-EF22-4457-AF06-0B778C0E8C97}" dt="2024-12-03T05:26:31.112" v="3452" actId="20577"/>
        <pc:sldMkLst>
          <pc:docMk/>
          <pc:sldMk cId="3097649737" sldId="266"/>
        </pc:sldMkLst>
        <pc:spChg chg="mod">
          <ac:chgData name="George Daher" userId="1245e254ba410958" providerId="LiveId" clId="{0E3E3368-EF22-4457-AF06-0B778C0E8C97}" dt="2024-12-03T05:26:31.112" v="3452" actId="20577"/>
          <ac:spMkLst>
            <pc:docMk/>
            <pc:sldMk cId="3097649737" sldId="266"/>
            <ac:spMk id="4" creationId="{988D712A-BCDD-FCBB-C449-D70948FB2989}"/>
          </ac:spMkLst>
        </pc:spChg>
      </pc:sldChg>
      <pc:sldChg chg="addSp modSp new mod">
        <pc:chgData name="George Daher" userId="1245e254ba410958" providerId="LiveId" clId="{0E3E3368-EF22-4457-AF06-0B778C0E8C97}" dt="2024-12-03T08:34:05.088" v="3680" actId="20577"/>
        <pc:sldMkLst>
          <pc:docMk/>
          <pc:sldMk cId="3214798348" sldId="267"/>
        </pc:sldMkLst>
        <pc:spChg chg="mod">
          <ac:chgData name="George Daher" userId="1245e254ba410958" providerId="LiveId" clId="{0E3E3368-EF22-4457-AF06-0B778C0E8C97}" dt="2024-12-03T03:51:41.824" v="370" actId="20577"/>
          <ac:spMkLst>
            <pc:docMk/>
            <pc:sldMk cId="3214798348" sldId="267"/>
            <ac:spMk id="2" creationId="{C6D40183-C4FF-1B3C-15D8-470649557F09}"/>
          </ac:spMkLst>
        </pc:spChg>
        <pc:spChg chg="mod">
          <ac:chgData name="George Daher" userId="1245e254ba410958" providerId="LiveId" clId="{0E3E3368-EF22-4457-AF06-0B778C0E8C97}" dt="2024-12-03T08:34:05.088" v="3680" actId="20577"/>
          <ac:spMkLst>
            <pc:docMk/>
            <pc:sldMk cId="3214798348" sldId="267"/>
            <ac:spMk id="4" creationId="{9D4B9682-8228-851B-6A67-650096A35D44}"/>
          </ac:spMkLst>
        </pc:spChg>
        <pc:picChg chg="add">
          <ac:chgData name="George Daher" userId="1245e254ba410958" providerId="LiveId" clId="{0E3E3368-EF22-4457-AF06-0B778C0E8C97}" dt="2024-12-03T03:53:48.326" v="371"/>
          <ac:picMkLst>
            <pc:docMk/>
            <pc:sldMk cId="3214798348" sldId="267"/>
            <ac:picMk id="5" creationId="{2BDABAA9-42DD-CC62-CD5C-8CA55133BDCE}"/>
          </ac:picMkLst>
        </pc:picChg>
        <pc:picChg chg="add mod">
          <ac:chgData name="George Daher" userId="1245e254ba410958" providerId="LiveId" clId="{0E3E3368-EF22-4457-AF06-0B778C0E8C97}" dt="2024-12-03T03:55:59.014" v="570" actId="14100"/>
          <ac:picMkLst>
            <pc:docMk/>
            <pc:sldMk cId="3214798348" sldId="267"/>
            <ac:picMk id="7" creationId="{13E76A3D-75FE-0048-199A-717F906EB47E}"/>
          </ac:picMkLst>
        </pc:picChg>
      </pc:sldChg>
      <pc:sldChg chg="modSp new mod">
        <pc:chgData name="George Daher" userId="1245e254ba410958" providerId="LiveId" clId="{0E3E3368-EF22-4457-AF06-0B778C0E8C97}" dt="2024-12-03T05:28:54.788" v="3609" actId="20577"/>
        <pc:sldMkLst>
          <pc:docMk/>
          <pc:sldMk cId="2198145408" sldId="268"/>
        </pc:sldMkLst>
        <pc:spChg chg="mod">
          <ac:chgData name="George Daher" userId="1245e254ba410958" providerId="LiveId" clId="{0E3E3368-EF22-4457-AF06-0B778C0E8C97}" dt="2024-12-03T03:56:03.565" v="584" actId="20577"/>
          <ac:spMkLst>
            <pc:docMk/>
            <pc:sldMk cId="2198145408" sldId="268"/>
            <ac:spMk id="2" creationId="{228A6CA4-5059-F5B0-678A-64AB93D1EFD1}"/>
          </ac:spMkLst>
        </pc:spChg>
        <pc:spChg chg="mod">
          <ac:chgData name="George Daher" userId="1245e254ba410958" providerId="LiveId" clId="{0E3E3368-EF22-4457-AF06-0B778C0E8C97}" dt="2024-12-03T05:28:54.788" v="3609" actId="20577"/>
          <ac:spMkLst>
            <pc:docMk/>
            <pc:sldMk cId="2198145408" sldId="268"/>
            <ac:spMk id="4" creationId="{D79CAEF1-0EBD-2586-4CC1-A36B96F3FE73}"/>
          </ac:spMkLst>
        </pc:spChg>
      </pc:sldChg>
      <pc:sldChg chg="addSp delSp modSp new mod">
        <pc:chgData name="George Daher" userId="1245e254ba410958" providerId="LiveId" clId="{0E3E3368-EF22-4457-AF06-0B778C0E8C97}" dt="2024-12-03T04:03:22.730" v="994" actId="408"/>
        <pc:sldMkLst>
          <pc:docMk/>
          <pc:sldMk cId="2457324755" sldId="269"/>
        </pc:sldMkLst>
        <pc:spChg chg="mod">
          <ac:chgData name="George Daher" userId="1245e254ba410958" providerId="LiveId" clId="{0E3E3368-EF22-4457-AF06-0B778C0E8C97}" dt="2024-12-03T04:00:34.614" v="977" actId="20577"/>
          <ac:spMkLst>
            <pc:docMk/>
            <pc:sldMk cId="2457324755" sldId="269"/>
            <ac:spMk id="2" creationId="{39B86D33-41B5-83CD-AEFA-2C1BF741384A}"/>
          </ac:spMkLst>
        </pc:spChg>
        <pc:spChg chg="add del">
          <ac:chgData name="George Daher" userId="1245e254ba410958" providerId="LiveId" clId="{0E3E3368-EF22-4457-AF06-0B778C0E8C97}" dt="2024-12-03T04:01:34.115" v="984"/>
          <ac:spMkLst>
            <pc:docMk/>
            <pc:sldMk cId="2457324755" sldId="269"/>
            <ac:spMk id="4" creationId="{072D5741-4CD8-7BDA-5A97-B35983D57AB5}"/>
          </ac:spMkLst>
        </pc:spChg>
        <pc:graphicFrameChg chg="add mod modGraphic">
          <ac:chgData name="George Daher" userId="1245e254ba410958" providerId="LiveId" clId="{0E3E3368-EF22-4457-AF06-0B778C0E8C97}" dt="2024-12-03T04:01:01.784" v="983"/>
          <ac:graphicFrameMkLst>
            <pc:docMk/>
            <pc:sldMk cId="2457324755" sldId="269"/>
            <ac:graphicFrameMk id="5" creationId="{FCB6D686-7F7D-3104-118C-AF25BBB4F82A}"/>
          </ac:graphicFrameMkLst>
        </pc:graphicFrameChg>
        <pc:graphicFrameChg chg="add mod modGraphic">
          <ac:chgData name="George Daher" userId="1245e254ba410958" providerId="LiveId" clId="{0E3E3368-EF22-4457-AF06-0B778C0E8C97}" dt="2024-12-03T04:03:22.730" v="994" actId="408"/>
          <ac:graphicFrameMkLst>
            <pc:docMk/>
            <pc:sldMk cId="2457324755" sldId="269"/>
            <ac:graphicFrameMk id="6" creationId="{8A55CE24-5823-E116-3ABD-20FFC1E21822}"/>
          </ac:graphicFrameMkLst>
        </pc:graphicFrameChg>
      </pc:sldChg>
      <pc:sldChg chg="modSp new mod">
        <pc:chgData name="George Daher" userId="1245e254ba410958" providerId="LiveId" clId="{0E3E3368-EF22-4457-AF06-0B778C0E8C97}" dt="2024-12-03T08:34:37.864" v="3682" actId="20577"/>
        <pc:sldMkLst>
          <pc:docMk/>
          <pc:sldMk cId="3118100961" sldId="270"/>
        </pc:sldMkLst>
        <pc:spChg chg="mod">
          <ac:chgData name="George Daher" userId="1245e254ba410958" providerId="LiveId" clId="{0E3E3368-EF22-4457-AF06-0B778C0E8C97}" dt="2024-12-03T04:40:20.713" v="2093" actId="20577"/>
          <ac:spMkLst>
            <pc:docMk/>
            <pc:sldMk cId="3118100961" sldId="270"/>
            <ac:spMk id="2" creationId="{03EFC48A-4047-1CAB-3131-05A168C74F41}"/>
          </ac:spMkLst>
        </pc:spChg>
        <pc:spChg chg="mod">
          <ac:chgData name="George Daher" userId="1245e254ba410958" providerId="LiveId" clId="{0E3E3368-EF22-4457-AF06-0B778C0E8C97}" dt="2024-12-03T08:34:37.864" v="3682" actId="20577"/>
          <ac:spMkLst>
            <pc:docMk/>
            <pc:sldMk cId="3118100961" sldId="270"/>
            <ac:spMk id="4" creationId="{A374F2B6-564E-D022-250D-5E50817472A5}"/>
          </ac:spMkLst>
        </pc:spChg>
      </pc:sldChg>
      <pc:sldChg chg="modSp new mod">
        <pc:chgData name="George Daher" userId="1245e254ba410958" providerId="LiveId" clId="{0E3E3368-EF22-4457-AF06-0B778C0E8C97}" dt="2024-12-03T08:32:34.221" v="3665" actId="20577"/>
        <pc:sldMkLst>
          <pc:docMk/>
          <pc:sldMk cId="3943201738" sldId="271"/>
        </pc:sldMkLst>
        <pc:spChg chg="mod">
          <ac:chgData name="George Daher" userId="1245e254ba410958" providerId="LiveId" clId="{0E3E3368-EF22-4457-AF06-0B778C0E8C97}" dt="2024-12-03T08:30:17.390" v="3624" actId="20577"/>
          <ac:spMkLst>
            <pc:docMk/>
            <pc:sldMk cId="3943201738" sldId="271"/>
            <ac:spMk id="2" creationId="{9047AF96-5B2D-4134-164A-EA20EC6381BF}"/>
          </ac:spMkLst>
        </pc:spChg>
        <pc:spChg chg="mod">
          <ac:chgData name="George Daher" userId="1245e254ba410958" providerId="LiveId" clId="{0E3E3368-EF22-4457-AF06-0B778C0E8C97}" dt="2024-12-03T08:32:34.221" v="3665" actId="20577"/>
          <ac:spMkLst>
            <pc:docMk/>
            <pc:sldMk cId="3943201738" sldId="271"/>
            <ac:spMk id="4" creationId="{A95FB7D3-1F92-2971-1731-69C3336311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12/3/2024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fivethirtyeight.com/features/money-and-elections-a-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3616" y="3306170"/>
            <a:ext cx="8152648" cy="1243584"/>
          </a:xfrm>
        </p:spPr>
        <p:txBody>
          <a:bodyPr/>
          <a:lstStyle/>
          <a:p>
            <a:r>
              <a:rPr lang="en-US" dirty="0"/>
              <a:t>Predicting Election Results using Campaign Finances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808" y="4632050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George Daher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4739-3E3D-CD57-CDBF-58C8EDC1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2A85C-006F-EF75-6009-5087006F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D8B3A-82D4-0361-EF9A-634F768A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Additionally, we see that the financial variables are not too strongly correlated, from the correlation table (only part of table shown)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2D778-AB3D-1DEA-0CB1-06400E57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8549" y="1266170"/>
            <a:ext cx="4448208" cy="39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B2A4-BE43-027C-4E19-665F39CE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BDFB7-26A9-D41B-1381-FB591038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3B67A-1566-5D96-FC4A-65EC19D65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to the nature of logistic regression, using the transformed or untransformed variables has little effect on the model</a:t>
            </a:r>
          </a:p>
          <a:p>
            <a:pPr lvl="1"/>
            <a:r>
              <a:rPr lang="en-US" dirty="0"/>
              <a:t>Models ran with either yielded similar results</a:t>
            </a:r>
          </a:p>
          <a:p>
            <a:r>
              <a:rPr lang="en-US" dirty="0"/>
              <a:t>We consider four models: (entry/exist significance 0.01)</a:t>
            </a:r>
          </a:p>
          <a:p>
            <a:pPr lvl="1"/>
            <a:r>
              <a:rPr lang="en-US" dirty="0"/>
              <a:t>Full Model with all Variables</a:t>
            </a:r>
          </a:p>
          <a:p>
            <a:pPr lvl="1"/>
            <a:r>
              <a:rPr lang="en-US" dirty="0"/>
              <a:t>Backwards Elimination model</a:t>
            </a:r>
          </a:p>
          <a:p>
            <a:pPr lvl="1"/>
            <a:r>
              <a:rPr lang="en-US" dirty="0"/>
              <a:t>Stepwise Selected model</a:t>
            </a:r>
          </a:p>
          <a:p>
            <a:pPr lvl="1"/>
            <a:r>
              <a:rPr lang="en-US" dirty="0"/>
              <a:t>Stepwise Selected model with 2-way interaction effects</a:t>
            </a:r>
          </a:p>
          <a:p>
            <a:r>
              <a:rPr lang="en-US" dirty="0"/>
              <a:t>We can compare these models to select our preferred result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3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389D-0E12-0DD7-6992-5666F0D3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B6B5C-4D10-CF95-2E4D-AC7E502E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F1726-21E7-B148-CC0F-56EEE65E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382493"/>
            <a:ext cx="11215235" cy="4351338"/>
          </a:xfrm>
        </p:spPr>
        <p:txBody>
          <a:bodyPr/>
          <a:lstStyle/>
          <a:p>
            <a:r>
              <a:rPr lang="en-US" dirty="0"/>
              <a:t>All models converged</a:t>
            </a:r>
          </a:p>
          <a:p>
            <a:r>
              <a:rPr lang="en-US" dirty="0"/>
              <a:t>The models are similarly accurate and giving a higher probability of occurrence to the actual result (concordance)</a:t>
            </a:r>
          </a:p>
          <a:p>
            <a:pPr marL="0" indent="0">
              <a:buNone/>
            </a:pPr>
            <a:r>
              <a:rPr lang="en-US" dirty="0"/>
              <a:t>				  &lt;= Full Model (similar results for all)</a:t>
            </a:r>
          </a:p>
          <a:p>
            <a:endParaRPr lang="en-US" dirty="0"/>
          </a:p>
          <a:p>
            <a:r>
              <a:rPr lang="en-US" dirty="0"/>
              <a:t>They are weaker at predicting individual events, but predict behavior over multiple data points fairly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FEB3C-1B7C-00F2-8857-EECD3010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36" y="2734014"/>
            <a:ext cx="3114698" cy="1009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62DF3-08A0-953F-91E6-29DEE9E4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59" y="4423537"/>
            <a:ext cx="4172041" cy="20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7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C48A-4047-1CAB-3131-05A168C7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8E37C-64F5-F561-02EC-00D23B7A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4F2B6-564E-D022-250D-5E5081747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performance is similar across the three </a:t>
            </a:r>
          </a:p>
          <a:p>
            <a:r>
              <a:rPr lang="en-US" dirty="0"/>
              <a:t>Need to check overall model fit</a:t>
            </a:r>
          </a:p>
          <a:p>
            <a:pPr marL="0" indent="0">
              <a:buNone/>
            </a:pPr>
            <a:r>
              <a:rPr lang="en-US" dirty="0"/>
              <a:t>				  &lt;= Full Model (similar results for all)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None of these models pass the Hosmer and </a:t>
            </a:r>
            <a:r>
              <a:rPr lang="en-US" dirty="0" err="1"/>
              <a:t>Lemeshow</a:t>
            </a:r>
            <a:r>
              <a:rPr lang="en-US" dirty="0"/>
              <a:t> goodness of fit test</a:t>
            </a:r>
          </a:p>
          <a:p>
            <a:pPr lvl="1"/>
            <a:r>
              <a:rPr lang="en-US" dirty="0"/>
              <a:t>With very high critical values and very low p-values, the null hypothesis of the model fitting is rejected in all cases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8828A-6594-8C8C-6F4E-8F555A41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90" y="2851355"/>
            <a:ext cx="2674168" cy="76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0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89A3-5492-0F0E-FB83-37C20004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ABC7E-B2D2-AE46-5353-948660D5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06D02-F430-21BB-4407-339A9603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Based on campaign finance data alone, we cannot model whether a candidate (among house of representative candidates from 2014, 2016 and 2018) they won or lost an election</a:t>
            </a:r>
          </a:p>
          <a:p>
            <a:endParaRPr lang="en-US" dirty="0"/>
          </a:p>
          <a:p>
            <a:r>
              <a:rPr lang="en-US" dirty="0"/>
              <a:t>Although the logistic model was able to separate the data effectively (high concordance and decent cross validation), the model was not a good fit, meaning it does not explain a significant amount of variance in the data </a:t>
            </a:r>
          </a:p>
          <a:p>
            <a:pPr lvl="1"/>
            <a:r>
              <a:rPr lang="en-US" dirty="0"/>
              <a:t>Separation accurate, but magnitude of variable impacts is not</a:t>
            </a:r>
          </a:p>
          <a:p>
            <a:endParaRPr lang="en-US" dirty="0"/>
          </a:p>
          <a:p>
            <a:r>
              <a:rPr lang="en-US" dirty="0"/>
              <a:t>Results do not support or disprove any claims from </a:t>
            </a:r>
            <a:r>
              <a:rPr lang="en-US"/>
              <a:t>existing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0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2895-9128-07D5-0718-0BCA54FD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BCD3E-7063-FACA-5238-5155FA85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D712A-BCDD-FCBB-C449-D70948FB2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Incorporate the paired structure of the data</a:t>
            </a:r>
          </a:p>
          <a:p>
            <a:pPr lvl="1"/>
            <a:r>
              <a:rPr lang="en-US" dirty="0"/>
              <a:t>Incorporating paired structure while maintain predictive power could be difficult – Converting to Proportions did not Work</a:t>
            </a:r>
          </a:p>
          <a:p>
            <a:r>
              <a:rPr lang="en-US" dirty="0"/>
              <a:t>Expand the number of election years considered</a:t>
            </a:r>
          </a:p>
          <a:p>
            <a:r>
              <a:rPr lang="en-US" dirty="0"/>
              <a:t>Consider senate elections as well</a:t>
            </a:r>
          </a:p>
          <a:p>
            <a:r>
              <a:rPr lang="en-US" dirty="0"/>
              <a:t>Instead of looking at summary statistics provided by the FEC, collect summary statistics using raw data also provided</a:t>
            </a:r>
          </a:p>
          <a:p>
            <a:r>
              <a:rPr lang="en-US" dirty="0"/>
              <a:t>Consider potentially confounding variables of demographics and information about the districts </a:t>
            </a:r>
          </a:p>
        </p:txBody>
      </p:sp>
    </p:spTree>
    <p:extLst>
      <p:ext uri="{BB962C8B-B14F-4D97-AF65-F5344CB8AC3E}">
        <p14:creationId xmlns:p14="http://schemas.microsoft.com/office/powerpoint/2010/main" val="309764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AF96-5B2D-4134-164A-EA20EC63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DDCF8-5A03-C0C1-60E7-84DD9046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FB7D3-1F92-2971-1731-69C333631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-914400">
              <a:buNone/>
            </a:pPr>
            <a:r>
              <a:rPr lang="en-US" dirty="0"/>
              <a:t>Alexander, B. (2005). Good Money and Bad Money: Do Funding Sources Affect Electoral Outcomes? Political Research Quarterly, 58(2), 353–358. 	https://doi.org/10.2307/3595635</a:t>
            </a:r>
          </a:p>
          <a:p>
            <a:pPr marL="0" indent="-914400">
              <a:buNone/>
            </a:pPr>
            <a:r>
              <a:rPr lang="en-US" dirty="0" err="1"/>
              <a:t>Ansolabehere</a:t>
            </a:r>
            <a:r>
              <a:rPr lang="en-US" dirty="0"/>
              <a:t>, S., &amp; Gerber, A. (1994). The Mismeasure of Campaign Spending: Evidence from the 1990 U.S. House Elections. The Journal of 	Politics, 56(4), 1106–1118. https://doi.org/10.2307/2132077</a:t>
            </a:r>
          </a:p>
          <a:p>
            <a:pPr marL="0" indent="-914400">
              <a:buNone/>
            </a:pPr>
            <a:r>
              <a:rPr lang="en-US" dirty="0" err="1"/>
              <a:t>Briffault</a:t>
            </a:r>
            <a:r>
              <a:rPr lang="en-US" dirty="0"/>
              <a:t>, R. (1999). Public Funding and Democratic Elections. University of Pennsylvania Law Review, 148(2), 563–590. 	https://doi.org/10.2307/3312798</a:t>
            </a:r>
          </a:p>
          <a:p>
            <a:pPr marL="0" indent="-914400">
              <a:buNone/>
            </a:pPr>
            <a:r>
              <a:rPr lang="en-US" dirty="0"/>
              <a:t>Gerber, A. (1998). Estimating the Effect of Campaign Spending on Senate Election Outcomes Using Instrumental Variables. The American Political 	Science Review, 92(2), 401–411. https://doi.org/10.2307/2585672</a:t>
            </a:r>
          </a:p>
          <a:p>
            <a:pPr marL="0" indent="-914400">
              <a:buNone/>
            </a:pPr>
            <a:r>
              <a:rPr lang="en-US" dirty="0"/>
              <a:t>Jacobson, G. C. (1990). The Effects of Campaign Spending in House Elections: New Evidence for Old Arguments. American Journal of Political 	Science, 34(2), 334–362. https://doi.org/10.2307/2111450</a:t>
            </a:r>
          </a:p>
          <a:p>
            <a:pPr marL="0" indent="-914400">
              <a:buNone/>
            </a:pPr>
            <a:r>
              <a:rPr lang="en-US" dirty="0"/>
              <a:t>Klumpp, T., </a:t>
            </a:r>
            <a:r>
              <a:rPr lang="en-US" dirty="0" err="1"/>
              <a:t>Mialon</a:t>
            </a:r>
            <a:r>
              <a:rPr lang="en-US" dirty="0"/>
              <a:t>, H. M., &amp; Williams, M. A. (2015). Leveling the Playing Field? The Role of Public Campaign Funding in Elections. American Law and 	Economics Review, 17(2), 361–408. http://www.jstor.org/stable/24735755</a:t>
            </a:r>
          </a:p>
          <a:p>
            <a:pPr marL="0" indent="-914400">
              <a:buNone/>
            </a:pPr>
            <a:r>
              <a:rPr lang="en-US" dirty="0" err="1"/>
              <a:t>Koerth</a:t>
            </a:r>
            <a:r>
              <a:rPr lang="en-US" dirty="0"/>
              <a:t>, M. (2018, September 10). How Money affects elections. FiveThirtyEight. </a:t>
            </a:r>
            <a:r>
              <a:rPr lang="en-US" dirty="0">
                <a:hlinkClick r:id="rId2"/>
              </a:rPr>
              <a:t>https://fivethirtyeight.com/features/money-and-elections-a-</a:t>
            </a:r>
            <a:r>
              <a:rPr lang="en-US" dirty="0"/>
              <a:t>	complicated-love-story/</a:t>
            </a:r>
          </a:p>
          <a:p>
            <a:pPr marL="0" indent="-914400">
              <a:buNone/>
            </a:pPr>
            <a:r>
              <a:rPr lang="en-US" dirty="0"/>
              <a:t>Levitt, S. D. (1994). Using Repeat Challengers to Estimate the Effect of Campaign Spending on Election Outcomes in the U.S. House. Journal of 	Political Economy, 102(4), 777–798. http://www.jstor.org/stable/2138764</a:t>
            </a:r>
          </a:p>
          <a:p>
            <a:pPr marL="0" indent="-914400">
              <a:buNone/>
            </a:pPr>
            <a:r>
              <a:rPr lang="en-US" dirty="0"/>
              <a:t>Schuster, S. S. (2020). Does campaign spending affect election outcomes? New evidence from transaction-level disbursement data. The Journal of 	Politics, 708646, 000–000. https://doi.org/10.1086/708646</a:t>
            </a:r>
          </a:p>
          <a:p>
            <a:pPr marL="0" indent="-914400">
              <a:buNone/>
            </a:pPr>
            <a:r>
              <a:rPr lang="en-US" dirty="0"/>
              <a:t>Stratmann, T. (2006). Contribution Limits and the Effectiveness of Campaign Spending. Public Choice, 129(3/4), 461–474. 	http://www.jstor.org/stable/25487608</a:t>
            </a:r>
          </a:p>
          <a:p>
            <a:pPr marL="0" indent="-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0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0C3B-9994-D62F-4C1F-DC258E9B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84704-E375-9568-7542-84EA212F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B28306-EC32-3F0E-F3A5-45325374D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significant part of the democratic election process in the US is fundraising</a:t>
            </a:r>
          </a:p>
          <a:p>
            <a:r>
              <a:rPr lang="en-US" dirty="0"/>
              <a:t>The Federal Election Committee (FEC) collects financial information about all federal election races. </a:t>
            </a:r>
          </a:p>
          <a:p>
            <a:pPr lvl="1"/>
            <a:r>
              <a:rPr lang="en-US" dirty="0"/>
              <a:t>Mission: “To protect the integrity of the federal campaign finance process by providing transparency and fairly enforcing and administering federal campaign finance laws.” </a:t>
            </a:r>
          </a:p>
          <a:p>
            <a:r>
              <a:rPr lang="en-US" dirty="0"/>
              <a:t>My goal was to understand the relationship between campaign finance data and actual election results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8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49B6-1BFB-7539-EA9B-4AD81ABB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Research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63AFD-CE8F-6A0D-3951-F425EAEE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E1335-05B7-4DE0-2BC9-407C71583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536043" cy="4351338"/>
          </a:xfrm>
        </p:spPr>
        <p:txBody>
          <a:bodyPr/>
          <a:lstStyle/>
          <a:p>
            <a:r>
              <a:rPr lang="en-US" dirty="0"/>
              <a:t>Conventional Wisdom – Better funded candidate wins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Exhaustive Prior Research on Topic</a:t>
            </a:r>
          </a:p>
          <a:p>
            <a:pPr lvl="1"/>
            <a:r>
              <a:rPr lang="en-US" dirty="0"/>
              <a:t>Majority of time better funded candidate wins - </a:t>
            </a:r>
            <a:r>
              <a:rPr lang="en-US" dirty="0" err="1"/>
              <a:t>Koerth</a:t>
            </a:r>
            <a:r>
              <a:rPr lang="en-US" dirty="0"/>
              <a:t>, 2018</a:t>
            </a:r>
          </a:p>
          <a:p>
            <a:pPr lvl="1"/>
            <a:r>
              <a:rPr lang="en-US" dirty="0"/>
              <a:t>Addressing Confounding Variables minimized this effect – Levitt, 1994</a:t>
            </a:r>
          </a:p>
          <a:p>
            <a:pPr lvl="1"/>
            <a:r>
              <a:rPr lang="en-US" dirty="0"/>
              <a:t>Little investigation into sources of funding – Alexander, 2015</a:t>
            </a:r>
          </a:p>
          <a:p>
            <a:pPr lvl="1"/>
            <a:r>
              <a:rPr lang="en-US" dirty="0"/>
              <a:t>Caveat of negative relationship with funding for incumbents – </a:t>
            </a:r>
            <a:r>
              <a:rPr lang="en-US" dirty="0" err="1"/>
              <a:t>Ansolabehere</a:t>
            </a:r>
            <a:r>
              <a:rPr lang="en-US" dirty="0"/>
              <a:t> &amp; Gerber, 1994</a:t>
            </a:r>
          </a:p>
        </p:txBody>
      </p:sp>
    </p:spTree>
    <p:extLst>
      <p:ext uri="{BB962C8B-B14F-4D97-AF65-F5344CB8AC3E}">
        <p14:creationId xmlns:p14="http://schemas.microsoft.com/office/powerpoint/2010/main" val="31081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DDD9-026A-E816-346F-277066B2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A6A98-F558-A748-0D65-DF478EEE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FBC2-BE71-CA15-E2C3-1F1E7F94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Question: Do characteristics of campaign have a relationship with election outcome in federal elections for the House of Representatives over 3 election cycles (2014, 2016, and 2018)?</a:t>
            </a:r>
          </a:p>
          <a:p>
            <a:pPr lvl="1"/>
            <a:r>
              <a:rPr lang="en-US" dirty="0"/>
              <a:t>Outcome: Votes Received, Proportion of Votes Received, Binary Win/Loss</a:t>
            </a:r>
          </a:p>
          <a:p>
            <a:r>
              <a:rPr lang="en-US" dirty="0"/>
              <a:t>Project Question: Can we use a logistic model to predict election outcome (win or loss)?</a:t>
            </a:r>
          </a:p>
          <a:p>
            <a:pPr lvl="1"/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: The derived logistic model is a good fit for the data</a:t>
            </a:r>
          </a:p>
          <a:p>
            <a:pPr lvl="1"/>
            <a:r>
              <a:rPr lang="en-US" dirty="0"/>
              <a:t>H</a:t>
            </a:r>
            <a:r>
              <a:rPr lang="en-US" baseline="-25000" dirty="0"/>
              <a:t>A </a:t>
            </a:r>
            <a:r>
              <a:rPr lang="en-US" dirty="0"/>
              <a:t>: The derived logistic model is not a good fit for the data</a:t>
            </a:r>
            <a:endParaRPr lang="en-US" baseline="-25000" dirty="0"/>
          </a:p>
          <a:p>
            <a:r>
              <a:rPr lang="en-US" dirty="0"/>
              <a:t>Model could be useful, although a causative effect is not measured</a:t>
            </a:r>
          </a:p>
        </p:txBody>
      </p:sp>
    </p:spTree>
    <p:extLst>
      <p:ext uri="{BB962C8B-B14F-4D97-AF65-F5344CB8AC3E}">
        <p14:creationId xmlns:p14="http://schemas.microsoft.com/office/powerpoint/2010/main" val="45233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0183-C4FF-1B3C-15D8-47064955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9FFF8-4C5C-6F52-A939-BCA51F99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B9682-8228-851B-6A67-650096A35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from FEC website – collected and reported themselves </a:t>
            </a:r>
          </a:p>
          <a:p>
            <a:r>
              <a:rPr lang="en-US" dirty="0"/>
              <a:t>Two datasets, finance information and election results for each of the 3 election cycles (so 6 files total)</a:t>
            </a:r>
          </a:p>
          <a:p>
            <a:r>
              <a:rPr lang="en-US" dirty="0"/>
              <a:t>Analysis required merging datasets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data cleaning was also required due to problematic formatting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76A3D-75FE-0048-199A-717F906E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8347" y="3829843"/>
            <a:ext cx="10558810" cy="10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9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6CA4-5059-F5B0-678A-64AB93D1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EFC1E-B092-4EF7-241B-E6122D1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CAEF1-0EBD-2586-4CC1-A36B96F3F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iterating through the entire data multiple times by election ID and district</a:t>
            </a:r>
          </a:p>
          <a:p>
            <a:endParaRPr lang="en-US" dirty="0"/>
          </a:p>
          <a:p>
            <a:r>
              <a:rPr lang="en-US" dirty="0"/>
              <a:t>Used R out of ease of implementation – specific methods coded</a:t>
            </a:r>
          </a:p>
          <a:p>
            <a:endParaRPr lang="en-US" dirty="0"/>
          </a:p>
          <a:p>
            <a:r>
              <a:rPr lang="en-US" dirty="0"/>
              <a:t>Done for each election cycle then all combined</a:t>
            </a:r>
          </a:p>
          <a:p>
            <a:endParaRPr lang="en-US" dirty="0"/>
          </a:p>
          <a:p>
            <a:r>
              <a:rPr lang="en-US" dirty="0"/>
              <a:t>Final dataset had 2468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9814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6D33-41B5-83CD-AEFA-2C1BF741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433A9-85C2-12E1-C5D1-140B7902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A55CE24-5823-E116-3ABD-20FFC1E21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391028"/>
              </p:ext>
            </p:extLst>
          </p:nvPr>
        </p:nvGraphicFramePr>
        <p:xfrm>
          <a:off x="2966041" y="1265228"/>
          <a:ext cx="6259918" cy="52179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4274">
                  <a:extLst>
                    <a:ext uri="{9D8B030D-6E8A-4147-A177-3AD203B41FA5}">
                      <a16:colId xmlns:a16="http://schemas.microsoft.com/office/drawing/2014/main" val="495464386"/>
                    </a:ext>
                  </a:extLst>
                </a:gridCol>
                <a:gridCol w="894274">
                  <a:extLst>
                    <a:ext uri="{9D8B030D-6E8A-4147-A177-3AD203B41FA5}">
                      <a16:colId xmlns:a16="http://schemas.microsoft.com/office/drawing/2014/main" val="1022441189"/>
                    </a:ext>
                  </a:extLst>
                </a:gridCol>
                <a:gridCol w="894274">
                  <a:extLst>
                    <a:ext uri="{9D8B030D-6E8A-4147-A177-3AD203B41FA5}">
                      <a16:colId xmlns:a16="http://schemas.microsoft.com/office/drawing/2014/main" val="3746945741"/>
                    </a:ext>
                  </a:extLst>
                </a:gridCol>
                <a:gridCol w="894274">
                  <a:extLst>
                    <a:ext uri="{9D8B030D-6E8A-4147-A177-3AD203B41FA5}">
                      <a16:colId xmlns:a16="http://schemas.microsoft.com/office/drawing/2014/main" val="2152277121"/>
                    </a:ext>
                  </a:extLst>
                </a:gridCol>
                <a:gridCol w="894274">
                  <a:extLst>
                    <a:ext uri="{9D8B030D-6E8A-4147-A177-3AD203B41FA5}">
                      <a16:colId xmlns:a16="http://schemas.microsoft.com/office/drawing/2014/main" val="3420116700"/>
                    </a:ext>
                  </a:extLst>
                </a:gridCol>
                <a:gridCol w="894274">
                  <a:extLst>
                    <a:ext uri="{9D8B030D-6E8A-4147-A177-3AD203B41FA5}">
                      <a16:colId xmlns:a16="http://schemas.microsoft.com/office/drawing/2014/main" val="1127734140"/>
                    </a:ext>
                  </a:extLst>
                </a:gridCol>
                <a:gridCol w="894274">
                  <a:extLst>
                    <a:ext uri="{9D8B030D-6E8A-4147-A177-3AD203B41FA5}">
                      <a16:colId xmlns:a16="http://schemas.microsoft.com/office/drawing/2014/main" val="3898445243"/>
                    </a:ext>
                  </a:extLst>
                </a:gridCol>
              </a:tblGrid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Column name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Field name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 dirty="0">
                          <a:effectLst/>
                        </a:rPr>
                        <a:t>Position</a:t>
                      </a:r>
                      <a:endParaRPr lang="en-US" sz="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 dirty="0">
                          <a:effectLst/>
                        </a:rPr>
                        <a:t>Null</a:t>
                      </a:r>
                      <a:endParaRPr lang="en-US" sz="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Data type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Description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Example data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110635196"/>
                  </a:ext>
                </a:extLst>
              </a:tr>
              <a:tr h="1841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CAND_ID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Candidate identification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 (9)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H8VA01233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069574051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CAND_NAME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Candidate name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VARCHAR2(200)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Martha Washington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1697742056"/>
                  </a:ext>
                </a:extLst>
              </a:tr>
              <a:tr h="1841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CAND_ICI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Incumbent challenger status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3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VARCHAR2(1)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I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2026439734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PTY_CD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Party code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4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VARCHAR2(1)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105370346"/>
                  </a:ext>
                </a:extLst>
              </a:tr>
              <a:tr h="1841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CAND_PTY_AFFILIATION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Party affiliation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5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VARCHAR2(3)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1484587521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TTL_RECEIPTS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Total receipts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6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345,456.34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919881125"/>
                  </a:ext>
                </a:extLst>
              </a:tr>
              <a:tr h="2703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TRANS_FROM_AUTH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Transfers from authorized committees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7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4000.00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643899547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TTL_DISB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Total disbursements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8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175645.21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4016546098"/>
                  </a:ext>
                </a:extLst>
              </a:tr>
              <a:tr h="2703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TRANS_TO_AUTH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Transfers to authorized committees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9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75004236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COH_BOP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Beginning cash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845901.23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4270441163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COH_COP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Ending cash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11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915671.43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370595726"/>
                  </a:ext>
                </a:extLst>
              </a:tr>
              <a:tr h="1841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CAND_CONTRIB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Contributions from candidate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12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500.00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403871811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CAND_LOANS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Loans from candidate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13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250000.00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2317253947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OTHER_LOANS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Other loans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14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926890964"/>
                  </a:ext>
                </a:extLst>
              </a:tr>
              <a:tr h="1841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CAND_LOAN_REPAY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Candidate loan repayments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15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100000.00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609379710"/>
                  </a:ext>
                </a:extLst>
              </a:tr>
              <a:tr h="1841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OTHER_LOAN_REPAY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Other loan repayments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16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733763807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DEBTS_OWED_BY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Debts owed by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17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250.00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963606951"/>
                  </a:ext>
                </a:extLst>
              </a:tr>
              <a:tr h="1841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TTL_INDIV_CONTRIB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Total individual contributions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18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450000.00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1818054613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CAND_OFFICE_ST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Candidate state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19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VARCHAR2(2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915665368"/>
                  </a:ext>
                </a:extLst>
              </a:tr>
              <a:tr h="1841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CAND_OFFICE_DISTRICT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Candidate district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01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1999701549"/>
                  </a:ext>
                </a:extLst>
              </a:tr>
              <a:tr h="2782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SPEC_ELECTION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Special election status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21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VARCHAR2(1)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Election result data included in 1996-2006 files only.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W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380867262"/>
                  </a:ext>
                </a:extLst>
              </a:tr>
              <a:tr h="2782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PRIM_ELECTION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Primary election status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22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VARCHAR2(1)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Election result data included in 1996-2006 files only.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L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145449848"/>
                  </a:ext>
                </a:extLst>
              </a:tr>
              <a:tr h="2782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RUN_ELECTION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Runoff election status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23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VARCHAR2(1)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Election result data included in 1996-2006 files only.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W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816375664"/>
                  </a:ext>
                </a:extLst>
              </a:tr>
              <a:tr h="2782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GEN_ELECTION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General election status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24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VARCHAR2(1)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Election result data included in 1996-2006 files only.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L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111011287"/>
                  </a:ext>
                </a:extLst>
              </a:tr>
              <a:tr h="2782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GEN_ELECTION_PRECENT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General election percentage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25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Number(7,4)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Election result data included in 1996-2006 files only.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63.2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2938505037"/>
                  </a:ext>
                </a:extLst>
              </a:tr>
              <a:tr h="2782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OTHER_POL_CMTE_CONTRIB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Contributions from other political committees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26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200000.00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2698553785"/>
                  </a:ext>
                </a:extLst>
              </a:tr>
              <a:tr h="1841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POL_PTY_CONTRIB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Contributions from party committees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27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200000.00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237340574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CVG_END_DT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Coverage end date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28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DATE(MM/DD/YYYY)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Through date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10/19/2018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419102374"/>
                  </a:ext>
                </a:extLst>
              </a:tr>
              <a:tr h="900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INDIV_REFUNDS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Refunds to individuals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29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4000.00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843966186"/>
                  </a:ext>
                </a:extLst>
              </a:tr>
              <a:tr h="1790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CMTE_REFUNDS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Refunds to committees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30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Y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>
                          <a:effectLst/>
                        </a:rPr>
                        <a:t>Number(14,2)</a:t>
                      </a:r>
                      <a:endParaRPr lang="en-US" sz="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5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31671" marR="3167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500" kern="0" dirty="0">
                          <a:effectLst/>
                        </a:rPr>
                        <a:t>100</a:t>
                      </a:r>
                      <a:endParaRPr lang="en-US" sz="5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671" marR="31671" marT="0" marB="0"/>
                </a:tc>
                <a:extLst>
                  <a:ext uri="{0D108BD9-81ED-4DB2-BD59-A6C34878D82A}">
                    <a16:rowId xmlns:a16="http://schemas.microsoft.com/office/drawing/2014/main" val="378626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32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6D01-59D3-229D-E6D6-D933268B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4274ED-7DA5-FEFE-F6D3-2FAEEE3D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102AB-CD48-43B4-F5B4-1E1C36F3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4"/>
            <a:ext cx="11215235" cy="4392295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of the financial variables have seemingly no relationship or a moderately weak relationship with election outcome</a:t>
            </a:r>
          </a:p>
          <a:p>
            <a:r>
              <a:rPr lang="en-US" dirty="0"/>
              <a:t>We use proportion of vote to visualize the relationship more clearly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723B1-860F-594B-4587-98FD2D50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6477" y="1516822"/>
            <a:ext cx="4158598" cy="3152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82C99-5862-EE4D-891B-4450EAD6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15302" y="1518328"/>
            <a:ext cx="4184624" cy="31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7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CEC0-3B63-2F6B-517D-263B2DAF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3212C-A226-61C2-ABDF-4D4B79CD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DAE5E-9722-DD16-EFC9-0D3F18F6F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similar, but slightly more apparent if we log-transform the financial variables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25AE0-B94A-2D62-3F6F-082611D7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49" y="1516822"/>
            <a:ext cx="4162455" cy="3152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7E3D3C-9597-A6D0-01EC-4F29951B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02" y="1516822"/>
            <a:ext cx="4184624" cy="31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62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429</TotalTime>
  <Words>1638</Words>
  <Application>Microsoft Office PowerPoint</Application>
  <PresentationFormat>Widescreen</PresentationFormat>
  <Paragraphs>324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Trade Gothic LT Pro</vt:lpstr>
      <vt:lpstr>Trebuchet MS</vt:lpstr>
      <vt:lpstr>Office Theme</vt:lpstr>
      <vt:lpstr>Predicting Election Results using Campaign Finances</vt:lpstr>
      <vt:lpstr>Background</vt:lpstr>
      <vt:lpstr>Prior Research</vt:lpstr>
      <vt:lpstr>Research Question</vt:lpstr>
      <vt:lpstr>Data Source</vt:lpstr>
      <vt:lpstr>Data Cleaning</vt:lpstr>
      <vt:lpstr>Data Dictionary</vt:lpstr>
      <vt:lpstr>EDA (1)</vt:lpstr>
      <vt:lpstr>EDA (2)</vt:lpstr>
      <vt:lpstr>EDA (3)</vt:lpstr>
      <vt:lpstr>Analysis</vt:lpstr>
      <vt:lpstr>Comparing Models</vt:lpstr>
      <vt:lpstr>Comparing Models (cont.)</vt:lpstr>
      <vt:lpstr>Conclusion</vt:lpstr>
      <vt:lpstr>Further Research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Daher</dc:creator>
  <cp:lastModifiedBy>George Daher</cp:lastModifiedBy>
  <cp:revision>1</cp:revision>
  <dcterms:created xsi:type="dcterms:W3CDTF">2024-12-03T00:12:06Z</dcterms:created>
  <dcterms:modified xsi:type="dcterms:W3CDTF">2024-12-03T15:14:04Z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